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rchivo Black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chivoBla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affiche1000bugs-modifiab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560001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671200" y="8450525"/>
            <a:ext cx="3376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rPr>
              <a:t>Ici mettre lieu</a:t>
            </a:r>
            <a:endParaRPr sz="1800">
              <a:solidFill>
                <a:schemeClr val="lt1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84850" y="9219725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rPr>
              <a:t>Ici mettre adresse</a:t>
            </a:r>
            <a:endParaRPr sz="1800">
              <a:solidFill>
                <a:schemeClr val="lt1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84850" y="8820900"/>
            <a:ext cx="3636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rPr>
              <a:t>Ici mettre date et heure</a:t>
            </a:r>
            <a:endParaRPr sz="1800">
              <a:solidFill>
                <a:schemeClr val="lt1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